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6"/>
  </p:notesMasterIdLst>
  <p:handoutMasterIdLst>
    <p:handoutMasterId r:id="rId7"/>
  </p:handoutMasterIdLst>
  <p:sldIdLst>
    <p:sldId id="257" r:id="rId4"/>
    <p:sldId id="256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CA4FF70-242E-4AF8-A009-9A0EC4385FCA}">
          <p14:sldIdLst>
            <p14:sldId id="257"/>
          </p14:sldIdLst>
        </p14:section>
        <p14:section name="タイトルなしのセクション" id="{36BFD4D9-D65E-4562-B250-6F7D1971718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7B2F59AA-05DF-47E4-8ACB-6B373EC372F5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930D5FF-B4AE-4C5F-9553-DF157C8C9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6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6CE7BC8B-C959-4179-828F-EC2978755771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F8CDD23-D2FC-4A01-A76D-78D8F4BDA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11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CDD23-D2FC-4A01-A76D-78D8F4BDAF0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54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5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18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23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04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66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567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2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87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07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55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80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395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246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69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30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685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275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05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604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071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444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5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296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719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838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7396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0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84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6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47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0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6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1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4512-C142-4756-BA22-DAE2E997B4C2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D1616-2C11-4E2D-A890-80C0E2E55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EDC6F-25F6-41B1-9DA2-408ED29D1769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0FABD-2A8F-4FC8-9237-86762CBDB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46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3D71F-7FB0-4E3D-BCDC-6BBD1AE19EA6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471B-89B2-4DD7-BCED-BD0448D709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8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467544" y="5517232"/>
            <a:ext cx="3960440" cy="1008112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55576" y="1124744"/>
            <a:ext cx="7704856" cy="1008112"/>
          </a:xfrm>
          <a:prstGeom prst="roundRect">
            <a:avLst/>
          </a:prstGeom>
          <a:solidFill>
            <a:srgbClr val="0066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/>
              <a:t>観察ノート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バケツ稲づくり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544" y="5517232"/>
            <a:ext cx="576064" cy="1008112"/>
          </a:xfrm>
        </p:spPr>
        <p:txBody>
          <a:bodyPr vert="wordArtVertRtl">
            <a:normAutofit fontScale="25000" lnSpcReduction="20000"/>
          </a:bodyPr>
          <a:lstStyle/>
          <a:p>
            <a:pPr marL="0" indent="0">
              <a:buNone/>
            </a:pPr>
            <a:r>
              <a:rPr lang="ja-JP" altLang="en-US" sz="8000" dirty="0"/>
              <a:t>なまえ</a:t>
            </a:r>
            <a:endParaRPr lang="en-US" altLang="ja-JP" sz="80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71601" y="5589241"/>
            <a:ext cx="3096344" cy="79208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　　　　</a:t>
            </a:r>
            <a:r>
              <a:rPr kumimoji="1" lang="ja-JP" altLang="en-US" sz="2000" dirty="0"/>
              <a:t>年          組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4572000" y="5805264"/>
            <a:ext cx="4328220" cy="639762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　　　</a:t>
            </a:r>
            <a:r>
              <a:rPr kumimoji="1" lang="ja-JP" altLang="en-US" sz="2000" dirty="0"/>
              <a:t>ＪＡグループ愛媛</a:t>
            </a:r>
            <a:r>
              <a:rPr kumimoji="1" lang="en-US" altLang="ja-JP" sz="2000" dirty="0"/>
              <a:t>/</a:t>
            </a:r>
            <a:r>
              <a:rPr kumimoji="1" lang="ja-JP" altLang="en-US" sz="2000" dirty="0"/>
              <a:t>ＪＡ</a:t>
            </a:r>
            <a:r>
              <a:rPr lang="ja-JP" altLang="en-US" sz="2000" dirty="0"/>
              <a:t>愛媛</a:t>
            </a:r>
            <a:r>
              <a:rPr kumimoji="1" lang="ja-JP" altLang="en-US" sz="2000" dirty="0"/>
              <a:t>中央会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725" y="116632"/>
            <a:ext cx="1238051" cy="87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576064" cy="92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:\Users\AGR170125-25\AppData\Local\Microsoft\Windows\INetCache\IE\ZC967K6B\800px-JA_logo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092126"/>
            <a:ext cx="504056" cy="28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7E1565D-C2E4-47A8-97E1-5A22106C0E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74" y="1662925"/>
            <a:ext cx="4328220" cy="432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1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5040560" cy="504055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　</a:t>
            </a:r>
            <a:r>
              <a:rPr kumimoji="1" lang="ja-JP" altLang="en-US" sz="1800" b="1" dirty="0"/>
              <a:t>月       日（　　曜日）　天気              気温　　　℃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508104" y="620688"/>
            <a:ext cx="3456384" cy="5976664"/>
          </a:xfrm>
          <a:ln w="31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l"/>
            <a:r>
              <a:rPr kumimoji="1" lang="en-US" altLang="ja-JP" sz="1600" dirty="0"/>
              <a:t>        </a:t>
            </a:r>
            <a:r>
              <a:rPr kumimoji="1" lang="en-US" altLang="ja-JP" sz="1600" u="sng" dirty="0"/>
              <a:t>   </a:t>
            </a:r>
            <a:endParaRPr kumimoji="1" lang="ja-JP" alt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64904"/>
            <a:ext cx="3816424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5364088" y="188640"/>
            <a:ext cx="3600400" cy="360040"/>
          </a:xfrm>
          <a:prstGeom prst="roundRect">
            <a:avLst/>
          </a:prstGeom>
          <a:solidFill>
            <a:schemeClr val="tx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● 気がついたことを書こう ●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5508104" y="10527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5508104" y="1556792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508104" y="2060848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508104" y="2564904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508104" y="3068960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508104" y="357301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508104" y="4077072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直線コネクタ 1023"/>
          <p:cNvCxnSpPr/>
          <p:nvPr/>
        </p:nvCxnSpPr>
        <p:spPr>
          <a:xfrm>
            <a:off x="5508104" y="4581128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直線コネクタ 1026"/>
          <p:cNvCxnSpPr/>
          <p:nvPr/>
        </p:nvCxnSpPr>
        <p:spPr>
          <a:xfrm>
            <a:off x="5508104" y="5085184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直線コネクタ 1028"/>
          <p:cNvCxnSpPr/>
          <p:nvPr/>
        </p:nvCxnSpPr>
        <p:spPr>
          <a:xfrm>
            <a:off x="5508104" y="5589240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角丸四角形 1038"/>
          <p:cNvSpPr/>
          <p:nvPr/>
        </p:nvSpPr>
        <p:spPr>
          <a:xfrm>
            <a:off x="251520" y="620688"/>
            <a:ext cx="5112568" cy="6048672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0" name="角丸四角形 1039"/>
          <p:cNvSpPr/>
          <p:nvPr/>
        </p:nvSpPr>
        <p:spPr>
          <a:xfrm>
            <a:off x="467544" y="620688"/>
            <a:ext cx="4608512" cy="432048"/>
          </a:xfrm>
          <a:prstGeom prst="roundRect">
            <a:avLst/>
          </a:prstGeom>
          <a:solidFill>
            <a:schemeClr val="tx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● 絵をかいたり、写真をはったりしましょう ●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5508104" y="6597352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508104" y="609329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12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</TotalTime>
  <Words>58</Words>
  <Application>Microsoft Office PowerPoint</Application>
  <PresentationFormat>画面に合わせる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Arial</vt:lpstr>
      <vt:lpstr>Calibri</vt:lpstr>
      <vt:lpstr>Office ​​テーマ</vt:lpstr>
      <vt:lpstr>デザインの設定</vt:lpstr>
      <vt:lpstr>1_デザインの設定</vt:lpstr>
      <vt:lpstr>バケツ稲づくり</vt:lpstr>
      <vt:lpstr>　月       日（　　曜日）　天気              気温　　　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AGR170125-25</dc:creator>
  <cp:lastModifiedBy>chuoukai13</cp:lastModifiedBy>
  <cp:revision>16</cp:revision>
  <cp:lastPrinted>2021-04-27T05:12:11Z</cp:lastPrinted>
  <dcterms:created xsi:type="dcterms:W3CDTF">2021-04-27T01:12:49Z</dcterms:created>
  <dcterms:modified xsi:type="dcterms:W3CDTF">2021-04-27T05:12:15Z</dcterms:modified>
</cp:coreProperties>
</file>